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8" r:id="rId3"/>
    <p:sldId id="299" r:id="rId4"/>
    <p:sldId id="300" r:id="rId5"/>
    <p:sldId id="301" r:id="rId6"/>
    <p:sldId id="302" r:id="rId7"/>
    <p:sldId id="303" r:id="rId8"/>
    <p:sldId id="304" r:id="rId9"/>
    <p:sldId id="306" r:id="rId10"/>
    <p:sldId id="305" r:id="rId11"/>
    <p:sldId id="292" r:id="rId12"/>
    <p:sldId id="275" r:id="rId13"/>
    <p:sldId id="294" r:id="rId14"/>
    <p:sldId id="295" r:id="rId15"/>
    <p:sldId id="296" r:id="rId16"/>
    <p:sldId id="29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BA0F206B-CFA1-48BE-809E-FDBF2425F11B}"/>
    <pc:docChg chg="delSld">
      <pc:chgData name="Adam Minor" userId="8ba41960-985e-40fa-965b-8aad8b24e054" providerId="ADAL" clId="{BA0F206B-CFA1-48BE-809E-FDBF2425F11B}" dt="2024-06-21T17:33:58.793" v="0" actId="47"/>
      <pc:docMkLst>
        <pc:docMk/>
      </pc:docMkLst>
      <pc:sldChg chg="del">
        <pc:chgData name="Adam Minor" userId="8ba41960-985e-40fa-965b-8aad8b24e054" providerId="ADAL" clId="{BA0F206B-CFA1-48BE-809E-FDBF2425F11B}" dt="2024-06-21T17:33:58.793" v="0" actId="47"/>
        <pc:sldMkLst>
          <pc:docMk/>
          <pc:sldMk cId="1967043123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915E63-41D6-13E2-2A06-EF16051E5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hand drawing a person with a pen&#10;&#10;Description automatically generated">
            <a:extLst>
              <a:ext uri="{FF2B5EF4-FFF2-40B4-BE49-F238E27FC236}">
                <a16:creationId xmlns:a16="http://schemas.microsoft.com/office/drawing/2014/main" id="{7DCC66B1-252E-A564-E437-A01B724F2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530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rick building with a gated entrance&#10;&#10;Description automatically generated">
            <a:extLst>
              <a:ext uri="{FF2B5EF4-FFF2-40B4-BE49-F238E27FC236}">
                <a16:creationId xmlns:a16="http://schemas.microsoft.com/office/drawing/2014/main" id="{C116435B-4A04-5348-C24D-03EA58967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878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flower on a stone surface&#10;&#10;Description automatically generated">
            <a:extLst>
              <a:ext uri="{FF2B5EF4-FFF2-40B4-BE49-F238E27FC236}">
                <a16:creationId xmlns:a16="http://schemas.microsoft.com/office/drawing/2014/main" id="{77390079-1DF0-10E5-74D4-6B709493C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019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ign on a brick wall&#10;&#10;Description automatically generated">
            <a:extLst>
              <a:ext uri="{FF2B5EF4-FFF2-40B4-BE49-F238E27FC236}">
                <a16:creationId xmlns:a16="http://schemas.microsoft.com/office/drawing/2014/main" id="{413B96CE-9E31-39E3-F31A-32B245EFD4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913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laque and flowers on the ground&#10;&#10;Description automatically generated">
            <a:extLst>
              <a:ext uri="{FF2B5EF4-FFF2-40B4-BE49-F238E27FC236}">
                <a16:creationId xmlns:a16="http://schemas.microsoft.com/office/drawing/2014/main" id="{0C3A1964-99A6-3640-DC72-ED4431A10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685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ve yard with a cross and a stone cross&#10;&#10;Description automatically generated">
            <a:extLst>
              <a:ext uri="{FF2B5EF4-FFF2-40B4-BE49-F238E27FC236}">
                <a16:creationId xmlns:a16="http://schemas.microsoft.com/office/drawing/2014/main" id="{E8FCCE29-2B94-814A-B66F-D2CA337E2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291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essage&#10;&#10;Description automatically generated">
            <a:extLst>
              <a:ext uri="{FF2B5EF4-FFF2-40B4-BE49-F238E27FC236}">
                <a16:creationId xmlns:a16="http://schemas.microsoft.com/office/drawing/2014/main" id="{3257ECC4-FA7D-0048-DE5E-DE6DAB1E1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695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hite paper&#10;&#10;Description automatically generated">
            <a:extLst>
              <a:ext uri="{FF2B5EF4-FFF2-40B4-BE49-F238E27FC236}">
                <a16:creationId xmlns:a16="http://schemas.microsoft.com/office/drawing/2014/main" id="{11F2ACCF-9874-A9DB-234A-A6D66472D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309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hite paper&#10;&#10;Description automatically generated">
            <a:extLst>
              <a:ext uri="{FF2B5EF4-FFF2-40B4-BE49-F238E27FC236}">
                <a16:creationId xmlns:a16="http://schemas.microsoft.com/office/drawing/2014/main" id="{45ACC8DB-3204-9807-0C73-9F6DBEF7E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039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915E63-41D6-13E2-2A06-EF16051E5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351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64939F-0E5C-791E-8607-D75745ED2B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162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E5A762-E028-BDF5-014C-B62E0728C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978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4A754C-88AA-E7FA-572E-A9D24E1F8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012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A0B0F2-F663-3F6A-1060-328349CB0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99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19</Words>
  <Application>Microsoft Office PowerPoint</Application>
  <PresentationFormat>Widescreen</PresentationFormat>
  <Paragraphs>1</Paragraphs>
  <Slides>16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12</cp:revision>
  <dcterms:created xsi:type="dcterms:W3CDTF">2023-05-27T18:26:24Z</dcterms:created>
  <dcterms:modified xsi:type="dcterms:W3CDTF">2024-06-21T17:34:00Z</dcterms:modified>
</cp:coreProperties>
</file>